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9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6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6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2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2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59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4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4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7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9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9DB178-69B4-4D48-91F5-CC69B597295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EAB10-92C9-433B-A8B0-3AEB5FE56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9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сіңізде болсын!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</a:p>
          <a:p>
            <a:r>
              <a:rPr lang="kk-KZ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13914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елімізге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экономикасына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соққы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бермеңіз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болайық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344091"/>
            <a:ext cx="9601196" cy="25317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случай коррупции - это удар по нашей стране, ее экономике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обществу. Не допустите этого, будьте честными и порядочными.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3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4003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Елімізге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жанқиярлығыңыз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адалдығыңыз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Қоғамымыздың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жемқорлықпен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күресіңіз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640182"/>
            <a:ext cx="9601196" cy="22356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нуждается в Вашей преданности и честности. Боритесь</a:t>
            </a:r>
            <a:b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коррупцией, чтобы обеспечить нашему обществу светлое будущее.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152954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жемқорлықпен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төнетін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483428"/>
            <a:ext cx="9601196" cy="2392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коррупцией – это борьба за будущее нашей страны.</a:t>
            </a:r>
          </a:p>
          <a:p>
            <a:pPr algn="ctr"/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487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жемқорлық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төнген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әдемі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сүруге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қауіп-қатер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718560"/>
            <a:ext cx="9601196" cy="21573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– это не только угроза для нашего общества, но и для будущих поколений, которым мы обязаны передать лучший мир.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0024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74874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парасаттылық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қызметшіге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257006"/>
            <a:ext cx="9601196" cy="26188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 и порядочность – это главные качества, которые должны присутствовать у каждого госслужащего.</a:t>
            </a:r>
          </a:p>
          <a:p>
            <a:pPr marL="0" indent="0">
              <a:buNone/>
            </a:pPr>
            <a:r>
              <a:rPr lang="ru-RU" sz="3600" dirty="0"/>
              <a:t> </a:t>
            </a:r>
          </a:p>
          <a:p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67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97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Есіңізде болсын!</vt:lpstr>
      <vt:lpstr> Әрбір сыбайлас жемқорлық жағдайы – біздің елімізге, оның экономикасына және қоғамға соққы. Бұған жол бермеңіз, адал әрі парасатты болайық. </vt:lpstr>
      <vt:lpstr> Елімізге Сіздің жанқиярлығыңыз бен адалдығыңыз қажет. Қоғамымыздың жарқын болашағын қамтамасыз ету үшін, сыбайлас жемқорлықпен күресіңіз. </vt:lpstr>
      <vt:lpstr>Сыбайлас жемқорлықпен күрес – еліміздің болашағына төнетін қауіпті жою. </vt:lpstr>
      <vt:lpstr>  Сыбайлас жемқорлық – бұл біздің қоғамға төнген қауіп қана емес, әдемі әлемде өмір сүруге міндетті болашақ ұрпақ үшін жоғары қауіп-қатер.  </vt:lpstr>
      <vt:lpstr>Адалдық және парасаттылық – әр мемлекеттік қызметшіге тән болуға негізгі қасиет.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Жақсы есім мен беделден артық ештеңе жоқ. Сыбайлас жемқорлыққа шалдығу – абыройсыздық.</dc:title>
  <dc:creator>Utepkalieva</dc:creator>
  <cp:lastModifiedBy>Utepkalieva</cp:lastModifiedBy>
  <cp:revision>7</cp:revision>
  <dcterms:created xsi:type="dcterms:W3CDTF">2023-11-20T07:23:45Z</dcterms:created>
  <dcterms:modified xsi:type="dcterms:W3CDTF">2024-02-26T13:41:16Z</dcterms:modified>
</cp:coreProperties>
</file>