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29DB178-69B4-4D48-91F5-CC69B5972952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25EAB10-92C9-433B-A8B0-3AEB5FE5685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595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B178-69B4-4D48-91F5-CC69B5972952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AB10-92C9-433B-A8B0-3AEB5FE56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067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B178-69B4-4D48-91F5-CC69B5972952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AB10-92C9-433B-A8B0-3AEB5FE5685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4269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B178-69B4-4D48-91F5-CC69B5972952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AB10-92C9-433B-A8B0-3AEB5FE5685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1863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B178-69B4-4D48-91F5-CC69B5972952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AB10-92C9-433B-A8B0-3AEB5FE56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626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B178-69B4-4D48-91F5-CC69B5972952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AB10-92C9-433B-A8B0-3AEB5FE5685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29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B178-69B4-4D48-91F5-CC69B5972952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AB10-92C9-433B-A8B0-3AEB5FE5685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8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B178-69B4-4D48-91F5-CC69B5972952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AB10-92C9-433B-A8B0-3AEB5FE5685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596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B178-69B4-4D48-91F5-CC69B5972952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AB10-92C9-433B-A8B0-3AEB5FE5685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240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B178-69B4-4D48-91F5-CC69B5972952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AB10-92C9-433B-A8B0-3AEB5FE56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243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B178-69B4-4D48-91F5-CC69B5972952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AB10-92C9-433B-A8B0-3AEB5FE5685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8471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B178-69B4-4D48-91F5-CC69B5972952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AB10-92C9-433B-A8B0-3AEB5FE56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999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B178-69B4-4D48-91F5-CC69B5972952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AB10-92C9-433B-A8B0-3AEB5FE56857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580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B178-69B4-4D48-91F5-CC69B5972952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AB10-92C9-433B-A8B0-3AEB5FE5685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438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B178-69B4-4D48-91F5-CC69B5972952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AB10-92C9-433B-A8B0-3AEB5FE56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01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B178-69B4-4D48-91F5-CC69B5972952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AB10-92C9-433B-A8B0-3AEB5FE5685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581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B178-69B4-4D48-91F5-CC69B5972952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AB10-92C9-433B-A8B0-3AEB5FE56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455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29DB178-69B4-4D48-91F5-CC69B5972952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25EAB10-92C9-433B-A8B0-3AEB5FE56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196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>
            <a:no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kk-K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сіңізде болсын!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 </a:t>
            </a:r>
          </a:p>
          <a:p>
            <a:r>
              <a:rPr lang="kk-KZ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Помните!</a:t>
            </a:r>
            <a:endParaRPr lang="ru-RU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431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2213914"/>
          </a:xfrm>
        </p:spPr>
        <p:txBody>
          <a:bodyPr>
            <a:noAutofit/>
          </a:bodyPr>
          <a:lstStyle/>
          <a:p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Жақсы </a:t>
            </a:r>
            <a:r>
              <a:rPr lang="ru-RU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есім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беделден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артық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ештеңе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жоқ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Сыбайлас </a:t>
            </a:r>
            <a:r>
              <a:rPr lang="ru-RU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жемқорлыққа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шалдығу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абыройсыздық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3344091"/>
            <a:ext cx="9601196" cy="25317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 ничего более дорогого, чем доброе имя и репутация. Не ставьте их под угрозу, соприкасаясь с 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коррупцией</a:t>
            </a:r>
            <a:endParaRPr lang="ru-RU" sz="40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5532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2240039"/>
          </a:xfrm>
        </p:spPr>
        <p:txBody>
          <a:bodyPr>
            <a:noAutofit/>
          </a:bodyPr>
          <a:lstStyle/>
          <a:p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Сыбайлас </a:t>
            </a:r>
            <a:r>
              <a:rPr lang="ru-RU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жемқорлық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ірілі-ұсақ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болмайды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әрбір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қадамы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елімізге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елеулі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залал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келтіретін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апат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3640182"/>
            <a:ext cx="9601196" cy="2235685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 никакой маленькой коррупции - каждый акт коррупции вредит нашей 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стране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7058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2152954"/>
          </a:xfrm>
        </p:spPr>
        <p:txBody>
          <a:bodyPr>
            <a:noAutofit/>
          </a:bodyPr>
          <a:lstStyle/>
          <a:p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Өз </a:t>
            </a:r>
            <a:r>
              <a:rPr lang="ru-RU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жұмысыңыздың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бас </a:t>
            </a:r>
            <a:r>
              <a:rPr lang="ru-RU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пайдаңызға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заңдылық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пен </a:t>
            </a:r>
            <a:r>
              <a:rPr lang="ru-RU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адалдыққа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бағытталуға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тиіс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екендігіне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есте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сақтаңыз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3483428"/>
            <a:ext cx="9601196" cy="23924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Помните, что Ваша работа должна быть основана на законности </a:t>
            </a:r>
            <a:b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честности, а не на личных 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выгодах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672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2248748"/>
          </a:xfrm>
        </p:spPr>
        <p:txBody>
          <a:bodyPr/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Ешқандай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мүдде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қоғам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мүддесінен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3718560"/>
            <a:ext cx="9601196" cy="215730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Никакие личные интересы не могут превалировать над интересами </a:t>
            </a: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общества</a:t>
            </a:r>
            <a:endParaRPr lang="ru-RU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500246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2274874"/>
          </a:xfrm>
        </p:spPr>
        <p:txBody>
          <a:bodyPr>
            <a:normAutofit fontScale="90000"/>
          </a:bodyPr>
          <a:lstStyle/>
          <a:p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абырой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артықшылық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қоғамның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болашағы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жауапкершілік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3709850"/>
            <a:ext cx="9601196" cy="216601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служба – это не только честь и привилегия, </a:t>
            </a:r>
            <a:b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и ответственность за будущее нашего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общества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0671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118</TotalTime>
  <Words>126</Words>
  <Application>Microsoft Office PowerPoint</Application>
  <PresentationFormat>Широкоэкранный</PresentationFormat>
  <Paragraphs>13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Garamond</vt:lpstr>
      <vt:lpstr>Times New Roman</vt:lpstr>
      <vt:lpstr>Натуральные материалы</vt:lpstr>
      <vt:lpstr>Есіңізде болсын!</vt:lpstr>
      <vt:lpstr>Жақсы есім мен беделден артық ештеңе жоқ. Сыбайлас жемқорлыққа шалдығу – абыройсыздық</vt:lpstr>
      <vt:lpstr>Сыбайлас жемқорлық ірілі-ұсақ болмайды, оның әрбір қадамы елімізге елеулі залал келтіретін апат</vt:lpstr>
      <vt:lpstr>Өз жұмысыңыздың жеке бас пайдаңызға емес, заңдылық пен адалдыққа бағытталуға тиіс екендігіне есте сақтаңыз</vt:lpstr>
      <vt:lpstr>Ешқандай жеке мүдде қоғам мүддесінен жоғары емес </vt:lpstr>
      <vt:lpstr>Мемлекеттік қызмет – бұл абырой мен артықшылық ғана емес, қоғамның болашағы үшін жауапкершілік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Жақсы есім мен беделден артық ештеңе жоқ. Сыбайлас жемқорлыққа шалдығу – абыройсыздық.</dc:title>
  <dc:creator>Utepkalieva</dc:creator>
  <cp:lastModifiedBy>Utepkalieva</cp:lastModifiedBy>
  <cp:revision>5</cp:revision>
  <dcterms:created xsi:type="dcterms:W3CDTF">2023-11-20T07:23:45Z</dcterms:created>
  <dcterms:modified xsi:type="dcterms:W3CDTF">2023-11-20T09:22:01Z</dcterms:modified>
</cp:coreProperties>
</file>